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9" r:id="rId3"/>
    <p:sldId id="277" r:id="rId4"/>
    <p:sldId id="263" r:id="rId5"/>
    <p:sldId id="260" r:id="rId6"/>
    <p:sldId id="270" r:id="rId7"/>
    <p:sldId id="261" r:id="rId8"/>
    <p:sldId id="262" r:id="rId9"/>
    <p:sldId id="264" r:id="rId10"/>
    <p:sldId id="269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2"/>
    <a:srgbClr val="F7A81B"/>
    <a:srgbClr val="332319"/>
    <a:srgbClr val="FF7300"/>
    <a:srgbClr val="FF3100"/>
    <a:srgbClr val="F9D600"/>
    <a:srgbClr val="97000B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5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57E1B-F3E7-4CDB-9CFD-92675F7283EC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BD2F-7B2C-44C4-95E9-17D557511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3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B2DE-D828-444B-880B-1F677E59DB44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FC27-26DA-4140-98B4-00A1CBED27AC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DCCB-9615-4320-B6C5-69ABDFE9B24F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68DA-9BD2-4CBB-AF31-B39F264B8A96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6706-D490-4C2D-8B22-4F85523008C1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09E-233A-474B-A40A-928886A88224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C89-4D55-49C0-BC1C-340D500EFAEF}" type="datetime1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AE60-B96D-4A54-A0F0-793FBCB83ACA}" type="datetime1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22811" y="0"/>
            <a:ext cx="8421189" cy="8621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06" y="35426"/>
            <a:ext cx="1596836" cy="8973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36319" y="90692"/>
            <a:ext cx="59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0" dirty="0" smtClean="0">
                <a:solidFill>
                  <a:srgbClr val="F7A81B"/>
                </a:solidFill>
              </a:rPr>
              <a:t>Республиканское общественное объединение родителей недоношенных детей «Рано»</a:t>
            </a:r>
            <a:endParaRPr lang="ru-RU" sz="2200" b="0" dirty="0">
              <a:solidFill>
                <a:srgbClr val="F7A81B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931817" y="924107"/>
            <a:ext cx="8212183" cy="42542"/>
          </a:xfrm>
          <a:prstGeom prst="line">
            <a:avLst/>
          </a:prstGeom>
          <a:ln>
            <a:solidFill>
              <a:srgbClr val="FFB71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0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C664-B54C-4810-9CA0-AA490BD14CF9}" type="datetime1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9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3A85-AF73-4019-95E4-86BD2772A11C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84E8-FC27-4EAF-A37F-A6A9484DEDF8}" type="datetime1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37BA-880D-4BC2-AA5F-8986B256A2BF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7846" y="1262400"/>
            <a:ext cx="8293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«Рано-2018»</a:t>
            </a:r>
          </a:p>
          <a:p>
            <a:pPr algn="ctr"/>
            <a:r>
              <a:rPr lang="ru-RU" sz="4000" b="1" dirty="0" smtClean="0"/>
              <a:t>Конференция</a:t>
            </a:r>
          </a:p>
          <a:p>
            <a:pPr algn="ctr"/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Республиканского 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</a:rPr>
              <a:t>общественного объединения родителей недоношенных детей «Рано»</a:t>
            </a:r>
            <a:b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</a:rPr>
              <a:t>Минск, 24 мая 2018 года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22" y="5008302"/>
            <a:ext cx="3426347" cy="17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346" y="1009852"/>
            <a:ext cx="622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Республиканская благотворительная акция </a:t>
            </a:r>
            <a:r>
              <a:rPr lang="ru-RU" sz="2400" b="1" dirty="0" smtClean="0"/>
              <a:t>«Мамина весна»</a:t>
            </a:r>
            <a:r>
              <a:rPr lang="ru-RU" sz="2400" dirty="0" smtClean="0"/>
              <a:t>. Март 2018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" y="1976845"/>
            <a:ext cx="7852228" cy="471133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346" y="1009852"/>
            <a:ext cx="622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Республиканская благотворительная акция </a:t>
            </a:r>
            <a:r>
              <a:rPr lang="ru-RU" sz="2400" b="1" dirty="0" smtClean="0"/>
              <a:t>«Мамина весна»</a:t>
            </a:r>
            <a:r>
              <a:rPr lang="ru-RU" sz="2400" dirty="0" smtClean="0"/>
              <a:t>. Март 2018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" y="1858263"/>
            <a:ext cx="8003178" cy="480190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346" y="1009852"/>
            <a:ext cx="622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Республиканская благотворительная акция </a:t>
            </a:r>
            <a:r>
              <a:rPr lang="ru-RU" sz="2400" b="1" dirty="0" smtClean="0"/>
              <a:t>«Мамина весна»</a:t>
            </a:r>
            <a:r>
              <a:rPr lang="ru-RU" sz="2400" dirty="0" smtClean="0"/>
              <a:t>. Март 2018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" y="1898850"/>
            <a:ext cx="7916091" cy="474965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346" y="1009852"/>
            <a:ext cx="622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Республиканская благотворительная акция </a:t>
            </a:r>
            <a:r>
              <a:rPr lang="ru-RU" sz="2400" b="1" dirty="0" smtClean="0"/>
              <a:t>«Мамина весна»</a:t>
            </a:r>
            <a:r>
              <a:rPr lang="ru-RU" sz="2400" dirty="0" smtClean="0"/>
              <a:t>. Март 2018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898851"/>
            <a:ext cx="7715794" cy="462947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346" y="1009852"/>
            <a:ext cx="622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Республиканская благотворительная акция </a:t>
            </a:r>
            <a:r>
              <a:rPr lang="ru-RU" sz="2400" b="1" dirty="0" smtClean="0"/>
              <a:t>«Мамина весна»</a:t>
            </a:r>
            <a:r>
              <a:rPr lang="ru-RU" sz="2400" dirty="0" smtClean="0"/>
              <a:t>. Март 2018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7" y="1898851"/>
            <a:ext cx="7609115" cy="456546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43" y="1602760"/>
            <a:ext cx="7394857" cy="4929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346" y="1009852"/>
            <a:ext cx="82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 </a:t>
            </a:r>
            <a:r>
              <a:rPr lang="ru-RU" sz="2400" dirty="0" smtClean="0"/>
              <a:t>ноября –Международный день недоношенных детей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7" y="1602760"/>
            <a:ext cx="3489122" cy="49299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3346" y="1009852"/>
            <a:ext cx="82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 </a:t>
            </a:r>
            <a:r>
              <a:rPr lang="ru-RU" sz="2400" dirty="0" smtClean="0"/>
              <a:t>ноября –Международный день недоношенных детей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824445"/>
            <a:ext cx="8277065" cy="459377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3346" y="1009852"/>
            <a:ext cx="82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 </a:t>
            </a:r>
            <a:r>
              <a:rPr lang="ru-RU" sz="2400" dirty="0" smtClean="0"/>
              <a:t>ноября –Международный день недоношенных детей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4" y="1576020"/>
            <a:ext cx="7764537" cy="517312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3346" y="1009852"/>
            <a:ext cx="82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 </a:t>
            </a:r>
            <a:r>
              <a:rPr lang="ru-RU" sz="2400" dirty="0" smtClean="0"/>
              <a:t>ноября –Международный день недоношенных детей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7" y="1471517"/>
            <a:ext cx="7801017" cy="519742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0100" y="1009852"/>
            <a:ext cx="82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2" y="1131772"/>
            <a:ext cx="8184314" cy="54780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0100" y="948892"/>
            <a:ext cx="829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ru-RU" sz="2400" b="1" dirty="0" smtClean="0"/>
              <a:t> июня 2017 года </a:t>
            </a:r>
            <a:r>
              <a:rPr lang="ru-RU" sz="2400" dirty="0" smtClean="0"/>
              <a:t>– пресс-конференция, посвященная созданию Республиканского общественного объединения родителей недоношенных детей «Рано»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2244633"/>
            <a:ext cx="7445829" cy="44674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0100" y="1009852"/>
            <a:ext cx="829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ru-RU" sz="2400" b="1" dirty="0" smtClean="0"/>
              <a:t> июня 2017 года </a:t>
            </a:r>
            <a:r>
              <a:rPr lang="ru-RU" sz="2400" dirty="0" smtClean="0"/>
              <a:t>– пресс-конференция, посвященная созданию Республиканского общественного объединения родителей недоношенных детей «Рано»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2275077"/>
            <a:ext cx="6688183" cy="44766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638" y="861804"/>
            <a:ext cx="622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Сотрудничество с </a:t>
            </a:r>
            <a:r>
              <a:rPr lang="ru-RU" sz="2400" dirty="0"/>
              <a:t>Е</a:t>
            </a:r>
            <a:r>
              <a:rPr lang="ru-RU" sz="2400" dirty="0" smtClean="0"/>
              <a:t>вропейским фондом по уходу за недоношенными детьми (</a:t>
            </a:r>
            <a:r>
              <a:rPr lang="en-US" sz="2400" dirty="0" smtClean="0"/>
              <a:t>EFCNI)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0" y="5637657"/>
            <a:ext cx="3803687" cy="7165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47" y="4443819"/>
            <a:ext cx="3715776" cy="23876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47" y="1763948"/>
            <a:ext cx="3376141" cy="25596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2" y="1763948"/>
            <a:ext cx="4424369" cy="31430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1" y="1932120"/>
            <a:ext cx="3541015" cy="236008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88502"/>
            <a:ext cx="4432662" cy="295395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61267" y="894384"/>
            <a:ext cx="3979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Июль 2017 года – запуск </a:t>
            </a:r>
            <a:r>
              <a:rPr lang="ru-RU" sz="2200" dirty="0" err="1" smtClean="0"/>
              <a:t>краудфандинговой</a:t>
            </a:r>
            <a:r>
              <a:rPr lang="ru-RU" sz="2200" dirty="0" smtClean="0"/>
              <a:t> кампании на платформе </a:t>
            </a:r>
            <a:r>
              <a:rPr lang="ru-RU" sz="2200" b="1" dirty="0" smtClean="0"/>
              <a:t>«Имена»</a:t>
            </a:r>
            <a:endParaRPr lang="ru-RU" sz="2200" b="1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67" y="4230020"/>
            <a:ext cx="3819367" cy="254525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7" y="4444532"/>
            <a:ext cx="3497473" cy="233073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6" y="3905388"/>
            <a:ext cx="4226997" cy="2377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266" y="1236274"/>
            <a:ext cx="40059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сентября 2017 года в двух наборах по обучению программированию по программе </a:t>
            </a:r>
            <a:r>
              <a:rPr lang="en-US" sz="2600" b="1" dirty="0" smtClean="0"/>
              <a:t>EPAM E-Kids</a:t>
            </a:r>
            <a:r>
              <a:rPr lang="ru-RU" sz="2600" b="1" dirty="0"/>
              <a:t> </a:t>
            </a:r>
            <a:r>
              <a:rPr lang="ru-RU" sz="2400" dirty="0" smtClean="0"/>
              <a:t>приняло участие более 15 детей – членов РОО «Рано»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77" y="1105343"/>
            <a:ext cx="3883300" cy="517773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769">
            <a:off x="6882182" y="4055464"/>
            <a:ext cx="872151" cy="8805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361">
            <a:off x="5984308" y="4675435"/>
            <a:ext cx="1047047" cy="1057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27" y="1354412"/>
            <a:ext cx="3174121" cy="1785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894" y="1201392"/>
            <a:ext cx="4809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Проект «Рано Онлайн» – </a:t>
            </a:r>
          </a:p>
          <a:p>
            <a:r>
              <a:rPr lang="ru-RU" dirty="0" smtClean="0"/>
              <a:t>объединяет более 600 семей по всей Беларуси. Информационная и психологическая помощь оказывается как медицинскими работниками, так и опытными родителями в пределах своих компетенций.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7" y="3140385"/>
            <a:ext cx="4705289" cy="2990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03" y="3293404"/>
            <a:ext cx="1150552" cy="1161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603">
            <a:off x="7385730" y="3288030"/>
            <a:ext cx="869996" cy="8783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19" y="4079248"/>
            <a:ext cx="825037" cy="832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75" y="4983695"/>
            <a:ext cx="859127" cy="86740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4832" y="975016"/>
            <a:ext cx="6221259" cy="104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Проект «Школа родительства» – </a:t>
            </a:r>
          </a:p>
          <a:p>
            <a:r>
              <a:rPr lang="ru-RU" dirty="0"/>
              <a:t>Информационно-социальное сопровождение родителей 1-го и последующих лет жизни </a:t>
            </a:r>
            <a:r>
              <a:rPr lang="ru-RU" dirty="0" smtClean="0"/>
              <a:t>ребенка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79" y="2316479"/>
            <a:ext cx="3321525" cy="4428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2" y="2316480"/>
            <a:ext cx="3327408" cy="44365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4832" y="975016"/>
            <a:ext cx="622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Проект «Мамина группа» – </a:t>
            </a:r>
          </a:p>
          <a:p>
            <a:r>
              <a:rPr lang="ru-RU" sz="2200" dirty="0" smtClean="0"/>
              <a:t>Группа психологической поддержки для родителей недоношенных детей. 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2151396"/>
            <a:ext cx="5111934" cy="3833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46" y="2151396"/>
            <a:ext cx="2555966" cy="383395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1615</TotalTime>
  <Words>251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Dennis Babkov</cp:lastModifiedBy>
  <cp:revision>117</cp:revision>
  <dcterms:created xsi:type="dcterms:W3CDTF">2016-11-18T14:12:19Z</dcterms:created>
  <dcterms:modified xsi:type="dcterms:W3CDTF">2018-05-23T21:49:26Z</dcterms:modified>
</cp:coreProperties>
</file>